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01004AAF-8AC9-8B6C-D298-CCF5D7C3796F}"/>
              </a:ext>
            </a:extLst>
          </p:cNvPr>
          <p:cNvCxnSpPr>
            <a:cxnSpLocks/>
          </p:cNvCxnSpPr>
          <p:nvPr/>
        </p:nvCxnSpPr>
        <p:spPr>
          <a:xfrm>
            <a:off x="2573593" y="614860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2EBCC31A-2CA8-9711-ADDB-6340D556FC84}"/>
              </a:ext>
            </a:extLst>
          </p:cNvPr>
          <p:cNvCxnSpPr>
            <a:cxnSpLocks/>
          </p:cNvCxnSpPr>
          <p:nvPr/>
        </p:nvCxnSpPr>
        <p:spPr>
          <a:xfrm>
            <a:off x="2622753" y="515345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60AA2EFC-D4F3-4DD3-DB37-95DB42188492}"/>
              </a:ext>
            </a:extLst>
          </p:cNvPr>
          <p:cNvCxnSpPr>
            <a:cxnSpLocks/>
          </p:cNvCxnSpPr>
          <p:nvPr/>
        </p:nvCxnSpPr>
        <p:spPr>
          <a:xfrm>
            <a:off x="2391697" y="3983835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5D1D3EDB-E74E-B0E9-12B0-A8B1165933C3}"/>
              </a:ext>
            </a:extLst>
          </p:cNvPr>
          <p:cNvCxnSpPr>
            <a:cxnSpLocks/>
          </p:cNvCxnSpPr>
          <p:nvPr/>
        </p:nvCxnSpPr>
        <p:spPr>
          <a:xfrm>
            <a:off x="2691579" y="285136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41CFA4A2-74EE-499C-9968-5C9062768060}"/>
              </a:ext>
            </a:extLst>
          </p:cNvPr>
          <p:cNvCxnSpPr>
            <a:cxnSpLocks/>
          </p:cNvCxnSpPr>
          <p:nvPr/>
        </p:nvCxnSpPr>
        <p:spPr>
          <a:xfrm>
            <a:off x="4761271" y="2226009"/>
            <a:ext cx="0" cy="345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3" name="Rectangle 3">
            <a:extLst>
              <a:ext uri="{FF2B5EF4-FFF2-40B4-BE49-F238E27FC236}">
                <a16:creationId xmlns:a16="http://schemas.microsoft.com/office/drawing/2014/main" id="{2C04B6C4-1D70-8DA2-92AA-FECDCAC1EFCF}"/>
              </a:ext>
            </a:extLst>
          </p:cNvPr>
          <p:cNvSpPr/>
          <p:nvPr/>
        </p:nvSpPr>
        <p:spPr>
          <a:xfrm>
            <a:off x="2819400" y="1083009"/>
            <a:ext cx="3942735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b="1" dirty="0">
                <a:solidFill>
                  <a:schemeClr val="tx1"/>
                </a:solidFill>
              </a:rPr>
              <a:t>Mariana Del Rocio Hernandez Mata</a:t>
            </a:r>
          </a:p>
          <a:p>
            <a:pPr algn="ctr"/>
            <a:r>
              <a:rPr sz="1400" dirty="0" err="1">
                <a:solidFill>
                  <a:schemeClr val="tx1"/>
                </a:solidFill>
              </a:rPr>
              <a:t>Jueza</a:t>
            </a:r>
            <a:r>
              <a:rPr lang="es-MX" sz="1400" dirty="0">
                <a:solidFill>
                  <a:schemeClr val="tx1"/>
                </a:solidFill>
              </a:rPr>
              <a:t> </a:t>
            </a:r>
            <a:r>
              <a:rPr sz="1400" dirty="0" err="1">
                <a:solidFill>
                  <a:schemeClr val="tx1"/>
                </a:solidFill>
              </a:rPr>
              <a:t>Comisionada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Encargada del Despacho de la Visitaduría Judicial General</a:t>
            </a:r>
            <a:endParaRPr sz="1400" dirty="0">
              <a:solidFill>
                <a:schemeClr val="tx1"/>
              </a:solidFill>
            </a:endParaRPr>
          </a:p>
          <a:p>
            <a:pPr algn="ctr"/>
            <a:r>
              <a:rPr sz="1400" dirty="0">
                <a:solidFill>
                  <a:schemeClr val="tx1"/>
                </a:solidFill>
              </a:rPr>
              <a:t>TCJ0102</a:t>
            </a:r>
          </a:p>
        </p:txBody>
      </p:sp>
      <p:sp>
        <p:nvSpPr>
          <p:cNvPr id="94" name="Rectangle 4">
            <a:extLst>
              <a:ext uri="{FF2B5EF4-FFF2-40B4-BE49-F238E27FC236}">
                <a16:creationId xmlns:a16="http://schemas.microsoft.com/office/drawing/2014/main" id="{62541044-659F-4723-F1C1-36D9A22FC56D}"/>
              </a:ext>
            </a:extLst>
          </p:cNvPr>
          <p:cNvSpPr/>
          <p:nvPr/>
        </p:nvSpPr>
        <p:spPr>
          <a:xfrm>
            <a:off x="2384322" y="239416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Guillermo Osvaldo Canales Hernandez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Inspector Administrativo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95" name="Rectangle 5">
            <a:extLst>
              <a:ext uri="{FF2B5EF4-FFF2-40B4-BE49-F238E27FC236}">
                <a16:creationId xmlns:a16="http://schemas.microsoft.com/office/drawing/2014/main" id="{2DC7C149-6DD3-1E03-A45D-45A08AE53797}"/>
              </a:ext>
            </a:extLst>
          </p:cNvPr>
          <p:cNvSpPr/>
          <p:nvPr/>
        </p:nvSpPr>
        <p:spPr>
          <a:xfrm>
            <a:off x="4839927" y="239416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Erik Dante Acuña Solis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Inspector Administrativo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96" name="Rectangle 6">
            <a:extLst>
              <a:ext uri="{FF2B5EF4-FFF2-40B4-BE49-F238E27FC236}">
                <a16:creationId xmlns:a16="http://schemas.microsoft.com/office/drawing/2014/main" id="{35CB0FB8-28AC-0D82-64D7-A9C3080877F9}"/>
              </a:ext>
            </a:extLst>
          </p:cNvPr>
          <p:cNvSpPr/>
          <p:nvPr/>
        </p:nvSpPr>
        <p:spPr>
          <a:xfrm>
            <a:off x="1167581" y="3535484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Mauricio Mantilla Aguirre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Judicial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97" name="Rectangle 7">
            <a:extLst>
              <a:ext uri="{FF2B5EF4-FFF2-40B4-BE49-F238E27FC236}">
                <a16:creationId xmlns:a16="http://schemas.microsoft.com/office/drawing/2014/main" id="{201213E5-C0C7-DCF7-BED2-03A44D64E2D2}"/>
              </a:ext>
            </a:extLst>
          </p:cNvPr>
          <p:cNvSpPr/>
          <p:nvPr/>
        </p:nvSpPr>
        <p:spPr>
          <a:xfrm>
            <a:off x="3618271" y="3535484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Israel Hiram Zamora Salas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Judicial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98" name="Rectangle 8">
            <a:extLst>
              <a:ext uri="{FF2B5EF4-FFF2-40B4-BE49-F238E27FC236}">
                <a16:creationId xmlns:a16="http://schemas.microsoft.com/office/drawing/2014/main" id="{44AA23CB-67A0-AB6A-E356-CA447B7DA708}"/>
              </a:ext>
            </a:extLst>
          </p:cNvPr>
          <p:cNvSpPr/>
          <p:nvPr/>
        </p:nvSpPr>
        <p:spPr>
          <a:xfrm>
            <a:off x="6068961" y="3535484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Israel Hiram Zamora Salas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Judicial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99" name="Rectangle 9">
            <a:extLst>
              <a:ext uri="{FF2B5EF4-FFF2-40B4-BE49-F238E27FC236}">
                <a16:creationId xmlns:a16="http://schemas.microsoft.com/office/drawing/2014/main" id="{966E55B7-F391-A1EE-B22E-236691E7008A}"/>
              </a:ext>
            </a:extLst>
          </p:cNvPr>
          <p:cNvSpPr/>
          <p:nvPr/>
        </p:nvSpPr>
        <p:spPr>
          <a:xfrm>
            <a:off x="1167581" y="46962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Antonio Abraham Armendariz Navarro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Judicial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TCA0731</a:t>
            </a:r>
          </a:p>
        </p:txBody>
      </p:sp>
      <p:sp>
        <p:nvSpPr>
          <p:cNvPr id="100" name="Rectangle 10">
            <a:extLst>
              <a:ext uri="{FF2B5EF4-FFF2-40B4-BE49-F238E27FC236}">
                <a16:creationId xmlns:a16="http://schemas.microsoft.com/office/drawing/2014/main" id="{0ED0FD16-25D1-74E8-7142-2CBF27E7B542}"/>
              </a:ext>
            </a:extLst>
          </p:cNvPr>
          <p:cNvSpPr/>
          <p:nvPr/>
        </p:nvSpPr>
        <p:spPr>
          <a:xfrm>
            <a:off x="3618271" y="46962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Perla Gabriela Marce Hernandez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Auxiliar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TCA1302</a:t>
            </a:r>
          </a:p>
        </p:txBody>
      </p:sp>
      <p:sp>
        <p:nvSpPr>
          <p:cNvPr id="101" name="Rectangle 11">
            <a:extLst>
              <a:ext uri="{FF2B5EF4-FFF2-40B4-BE49-F238E27FC236}">
                <a16:creationId xmlns:a16="http://schemas.microsoft.com/office/drawing/2014/main" id="{0DAFD484-5FA1-6D07-5B81-3DA1B3A881D3}"/>
              </a:ext>
            </a:extLst>
          </p:cNvPr>
          <p:cNvSpPr/>
          <p:nvPr/>
        </p:nvSpPr>
        <p:spPr>
          <a:xfrm>
            <a:off x="6068961" y="4676805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Paulo Lopez Alvarado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Auxiliar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TCA1302</a:t>
            </a:r>
          </a:p>
        </p:txBody>
      </p:sp>
      <p:sp>
        <p:nvSpPr>
          <p:cNvPr id="102" name="Rectangle 12">
            <a:extLst>
              <a:ext uri="{FF2B5EF4-FFF2-40B4-BE49-F238E27FC236}">
                <a16:creationId xmlns:a16="http://schemas.microsoft.com/office/drawing/2014/main" id="{B6890316-251D-BB8E-7617-F9EA711B8C7D}"/>
              </a:ext>
            </a:extLst>
          </p:cNvPr>
          <p:cNvSpPr/>
          <p:nvPr/>
        </p:nvSpPr>
        <p:spPr>
          <a:xfrm>
            <a:off x="1167581" y="5715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Valeria Lizbeth Herrera Salas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Visitador(a) Auxiliar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TCA1302</a:t>
            </a:r>
          </a:p>
        </p:txBody>
      </p:sp>
      <p:sp>
        <p:nvSpPr>
          <p:cNvPr id="103" name="Rectangle 13">
            <a:extLst>
              <a:ext uri="{FF2B5EF4-FFF2-40B4-BE49-F238E27FC236}">
                <a16:creationId xmlns:a16="http://schemas.microsoft.com/office/drawing/2014/main" id="{01D8FE3B-F4A5-AF88-FB01-A1844980FC47}"/>
              </a:ext>
            </a:extLst>
          </p:cNvPr>
          <p:cNvSpPr/>
          <p:nvPr/>
        </p:nvSpPr>
        <p:spPr>
          <a:xfrm>
            <a:off x="3618271" y="5715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Adolfo Alejandro Jordan Avila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Inspector Auxiliar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TCA1302</a:t>
            </a:r>
          </a:p>
        </p:txBody>
      </p:sp>
      <p:sp>
        <p:nvSpPr>
          <p:cNvPr id="104" name="Rectangle 14">
            <a:extLst>
              <a:ext uri="{FF2B5EF4-FFF2-40B4-BE49-F238E27FC236}">
                <a16:creationId xmlns:a16="http://schemas.microsoft.com/office/drawing/2014/main" id="{E6EE4BA6-22D1-37BA-2027-C0AFE36686B6}"/>
              </a:ext>
            </a:extLst>
          </p:cNvPr>
          <p:cNvSpPr/>
          <p:nvPr/>
        </p:nvSpPr>
        <p:spPr>
          <a:xfrm>
            <a:off x="6068961" y="5710084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Luz Carmen Martinez Carvajal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Secretaria Taquimecanografa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SO14</a:t>
            </a:r>
          </a:p>
        </p:txBody>
      </p:sp>
      <p:sp>
        <p:nvSpPr>
          <p:cNvPr id="105" name="Rectangle 2">
            <a:extLst>
              <a:ext uri="{FF2B5EF4-FFF2-40B4-BE49-F238E27FC236}">
                <a16:creationId xmlns:a16="http://schemas.microsoft.com/office/drawing/2014/main" id="{442252E5-AB96-51C0-6CB1-A8FC086CEE00}"/>
              </a:ext>
            </a:extLst>
          </p:cNvPr>
          <p:cNvSpPr/>
          <p:nvPr/>
        </p:nvSpPr>
        <p:spPr>
          <a:xfrm>
            <a:off x="1103671" y="3810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Visitaduría</a:t>
            </a:r>
            <a:r>
              <a:rPr dirty="0">
                <a:solidFill>
                  <a:srgbClr val="000000"/>
                </a:solidFill>
                <a:latin typeface="Arial"/>
              </a:rPr>
              <a:t> Judicial General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116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11</cp:revision>
  <dcterms:created xsi:type="dcterms:W3CDTF">2025-04-25T18:00:51Z</dcterms:created>
  <dcterms:modified xsi:type="dcterms:W3CDTF">2025-04-25T23:48:26Z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